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3"/>
  </p:notesMasterIdLst>
  <p:handoutMasterIdLst>
    <p:handoutMasterId r:id="rId224"/>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55" r:id="rId158"/>
    <p:sldId id="886" r:id="rId159"/>
    <p:sldId id="600" r:id="rId160"/>
    <p:sldId id="601" r:id="rId161"/>
    <p:sldId id="602" r:id="rId162"/>
    <p:sldId id="603" r:id="rId163"/>
    <p:sldId id="607" r:id="rId164"/>
    <p:sldId id="610" r:id="rId165"/>
    <p:sldId id="614" r:id="rId166"/>
    <p:sldId id="616" r:id="rId167"/>
    <p:sldId id="617" r:id="rId168"/>
    <p:sldId id="770" r:id="rId169"/>
    <p:sldId id="1166" r:id="rId170"/>
    <p:sldId id="1162" r:id="rId171"/>
    <p:sldId id="1249" r:id="rId172"/>
    <p:sldId id="1250" r:id="rId173"/>
    <p:sldId id="1170" r:id="rId174"/>
    <p:sldId id="1171" r:id="rId175"/>
    <p:sldId id="1173" r:id="rId176"/>
    <p:sldId id="1174" r:id="rId177"/>
    <p:sldId id="1175" r:id="rId178"/>
    <p:sldId id="1163" r:id="rId179"/>
    <p:sldId id="1251" r:id="rId180"/>
    <p:sldId id="1164" r:id="rId181"/>
    <p:sldId id="1165" r:id="rId182"/>
    <p:sldId id="898" r:id="rId183"/>
    <p:sldId id="1161" r:id="rId184"/>
    <p:sldId id="1086" r:id="rId185"/>
    <p:sldId id="902" r:id="rId186"/>
    <p:sldId id="1107" r:id="rId187"/>
    <p:sldId id="1089" r:id="rId188"/>
    <p:sldId id="1106" r:id="rId189"/>
    <p:sldId id="1102" r:id="rId190"/>
    <p:sldId id="906" r:id="rId191"/>
    <p:sldId id="903" r:id="rId192"/>
    <p:sldId id="1224" r:id="rId193"/>
    <p:sldId id="452" r:id="rId194"/>
    <p:sldId id="1200" r:id="rId195"/>
    <p:sldId id="1201" r:id="rId196"/>
    <p:sldId id="1239" r:id="rId197"/>
    <p:sldId id="1112" r:id="rId198"/>
    <p:sldId id="1115" r:id="rId199"/>
    <p:sldId id="1234" r:id="rId200"/>
    <p:sldId id="1233" r:id="rId201"/>
    <p:sldId id="1241" r:id="rId202"/>
    <p:sldId id="1228" r:id="rId203"/>
    <p:sldId id="1229" r:id="rId204"/>
    <p:sldId id="1195" r:id="rId205"/>
    <p:sldId id="451" r:id="rId206"/>
    <p:sldId id="1243" r:id="rId207"/>
    <p:sldId id="1210" r:id="rId208"/>
    <p:sldId id="1211" r:id="rId209"/>
    <p:sldId id="1212" r:id="rId210"/>
    <p:sldId id="1213" r:id="rId211"/>
    <p:sldId id="1214" r:id="rId212"/>
    <p:sldId id="1215" r:id="rId213"/>
    <p:sldId id="1216" r:id="rId214"/>
    <p:sldId id="1217" r:id="rId215"/>
    <p:sldId id="1218" r:id="rId216"/>
    <p:sldId id="1219" r:id="rId217"/>
    <p:sldId id="1220" r:id="rId218"/>
    <p:sldId id="1221" r:id="rId219"/>
    <p:sldId id="1230" r:id="rId220"/>
    <p:sldId id="1222" r:id="rId221"/>
    <p:sldId id="1244" r:id="rId222"/>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_rels/viewProps.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slide" Target="slides/slide1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182</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184</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185</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186</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188</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190</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191</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197</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207</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218</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11/11/2020</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gif"/></Relationships>
</file>

<file path=ppt/slides/_rels/slide192.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16.gif"/><Relationship Id="rId4" Type="http://schemas.openxmlformats.org/officeDocument/2006/relationships/image" Target="../media/image8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503"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8" y="3462160"/>
            <a:ext cx="1000821" cy="276999"/>
          </a:xfrm>
          <a:prstGeom prst="rect">
            <a:avLst/>
          </a:prstGeom>
          <a:noFill/>
        </p:spPr>
        <p:txBody>
          <a:bodyPr wrap="square" rtlCol="0">
            <a:spAutoFit/>
          </a:bodyPr>
          <a:lstStyle/>
          <a:p>
            <a:r>
              <a:rPr lang="en-US" sz="1200" dirty="0"/>
              <a:t>Door closed</a:t>
            </a:r>
          </a:p>
        </p:txBody>
      </p:sp>
      <p:sp>
        <p:nvSpPr>
          <p:cNvPr id="20" name="TextBox 19"/>
          <p:cNvSpPr txBox="1"/>
          <p:nvPr/>
        </p:nvSpPr>
        <p:spPr>
          <a:xfrm>
            <a:off x="4221507" y="4240455"/>
            <a:ext cx="1339070" cy="276999"/>
          </a:xfrm>
          <a:prstGeom prst="rect">
            <a:avLst/>
          </a:prstGeom>
          <a:noFill/>
        </p:spPr>
        <p:txBody>
          <a:bodyPr wrap="square" rtlCol="0">
            <a:spAutoFit/>
          </a:bodyPr>
          <a:lstStyle/>
          <a:p>
            <a:r>
              <a:rPr lang="en-US" sz="1200" dirty="0"/>
              <a:t>Arrived at floor</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Door opened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902"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166"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64278</TotalTime>
  <Pages>3</Pages>
  <Words>10237</Words>
  <Application>Microsoft Office PowerPoint</Application>
  <PresentationFormat>On-screen Show (4:3)</PresentationFormat>
  <Paragraphs>2710</Paragraphs>
  <Slides>221</Slides>
  <Notes>63</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221</vt:i4>
      </vt:variant>
    </vt:vector>
  </HeadingPairs>
  <TitlesOfParts>
    <vt:vector size="240"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377</cp:revision>
  <cp:lastPrinted>2014-08-31T15:12:27Z</cp:lastPrinted>
  <dcterms:created xsi:type="dcterms:W3CDTF">2014-05-05T05:30:08Z</dcterms:created>
  <dcterms:modified xsi:type="dcterms:W3CDTF">2020-11-12T00:21:07Z</dcterms:modified>
</cp:coreProperties>
</file>